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0" r:id="rId11"/>
    <p:sldId id="263" r:id="rId12"/>
    <p:sldId id="262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724F-97B8-756E-3C71-09D1CA001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73B74-A57C-787F-1442-8EEF3A2A8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F0ECA-BB8F-C9A5-AB7E-CDF1E680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73011-C67F-9132-6CA3-3A8B24319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3A43B-3742-49D2-6734-8D2C9648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45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9BF2-D20C-F7F1-88BA-05F61ACC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CF495-0AF3-0804-8A8C-44B30826D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BEDD3-0AD7-145D-C4D7-7C92AA10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3BB7A-5EDD-9E1E-ED85-C640CD29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BD098-3884-F93A-1271-313E847F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043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AEFE94-AC95-C2DC-8222-8E37428ADD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71F8F-0C7F-B985-B6B7-A2D21870A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28AA-A284-A9CE-B256-D6D5229D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73E4F-6E15-CBBF-FC23-0DB6C465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54CE9-7716-6665-4337-68D8BA2F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48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7D79C-8695-04CC-7E95-E4F99FE7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743B8-15FF-4A40-124C-1C2EA1A2B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31DEC-EB6B-0600-4D3B-21F746CF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E72F4-BA0F-ADB0-9B40-B20BF75F6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F9B9C-B0E2-CF3C-A746-0CA2602E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9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F9313-FB08-6C17-D4C6-2CD2A8082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FB3F-3B6E-32FD-8504-CC7216C25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517CF-0B75-2F49-DAEB-52F9402E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C8825-EAD8-1206-C616-2DF87B48E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2D50-39C3-3311-D5D1-62ABC617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567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E4FD-2723-74B3-EDCE-9DE1687F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8197-40B3-AAFA-5690-86741D53C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2B138-E2B2-591A-E1AD-2E46C2201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B72FB-CC0A-3B76-C4CF-615BBB894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25485-A1C9-02D8-CB5A-3A1EDF7B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D55A9-F6CD-3E75-3AD2-38FBD7C0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82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6E1E-4627-AC85-6B45-99025A62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F2DAD-34AA-C89A-8974-DDA798FA3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C01C0-7615-B7E0-5429-C7D0FC38D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550CE2-7CB8-E79B-DA20-B0972ABDB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151DE-718E-7445-96DB-940B6017D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AB0AE-B830-21D7-BEAE-E0A3338F9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C1DF7-5C75-D02E-6DA2-943F5035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9D17FC-797A-3775-8CCC-DEFB01D4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2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5C9E-F308-7DCF-E476-B93ED5A3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1D9A5-3001-258A-68B2-3F93B57A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6901CC-E4BF-9681-0A46-852DAA30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F4CCE-5CF1-F46B-B803-FBD30C6C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11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33601-806F-3D47-CC6D-35742656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FFA03B-1284-F80A-8516-9F56FBCD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9D7A-FE1F-A4C9-C935-39AB1DDB7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242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FEDC-2123-978F-409F-72852210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9CEBC-D625-61B8-5A67-190A78D7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EBBEB-E999-3BF6-F587-12435FE8A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36307-4D31-8BD7-532E-487229A4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098A1-D4BC-AFE8-5867-C0A498562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BB3A6-0F96-7147-0B14-D0372F13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16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B526-9AA2-7FA5-04B2-38A147B8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02CDB-8305-CB29-06FF-579177361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954B2-FD69-FE4A-CA24-E95BBBDAA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C991E-5417-687A-7F41-5DD2D9F77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BF4E9-7E8B-47B3-D972-58039A93E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97A34-029E-2C54-C50F-1ACEC44A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97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0389AE-2D14-8AD0-686F-95A304D8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33392-8DEE-944C-3B6A-82E4CADA5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687E3-0EBB-B468-042E-B9D627C3B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6B449-0BC5-4E7D-B9ED-4F9EF905E1BC}" type="datetimeFigureOut">
              <a:rPr lang="en-IN" smtClean="0"/>
              <a:t>26-02-2024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5FA3E-61A3-CF1F-4778-ADEA0B060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B5E2D-C8A8-7B0E-FC85-6873E2EDE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70E61-7248-4F14-A12F-D5FA2C9A24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64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615A2-C9DE-BE8F-8C07-8180E6EFD6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Average Linkage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8B963-CB80-54B4-4AC0-530580501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981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BFAD-B326-8898-A021-51AD0F62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67B4F-6E7B-72C0-5E56-32F3EB4B5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DAD40-CFB3-AE4A-A9EE-B798FC39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273"/>
            <a:ext cx="12192000" cy="59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5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F533-D67C-950C-D343-99B4773F7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803C-4AD1-687C-77AF-34374F95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07160-F6CA-52DA-A3B4-6FD14DD1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773"/>
            <a:ext cx="12192000" cy="612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2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CB30B-7855-A33C-A7A6-0E96398E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3259"/>
          </a:xfrm>
        </p:spPr>
        <p:txBody>
          <a:bodyPr/>
          <a:lstStyle/>
          <a:p>
            <a:pPr algn="ctr"/>
            <a:r>
              <a:rPr lang="en-IN" dirty="0"/>
              <a:t>DBSCAN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B6311E-ABDE-F292-2AFE-30812401A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070" y="1825625"/>
            <a:ext cx="10705730" cy="4351338"/>
          </a:xfrm>
        </p:spPr>
      </p:pic>
    </p:spTree>
    <p:extLst>
      <p:ext uri="{BB962C8B-B14F-4D97-AF65-F5344CB8AC3E}">
        <p14:creationId xmlns:p14="http://schemas.microsoft.com/office/powerpoint/2010/main" val="46670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C61E3-2ED3-E0AD-E3A5-A2BAD484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4099-6FAD-B9F0-0C04-7657640A1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299E1-BC64-C154-7FEC-3D171916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8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FAD0-AFF1-9A65-10B7-4B3742DB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B54C8-8514-C05A-C73B-00C7FF8A3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92686-94AA-F129-4C81-8C128DA22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64"/>
            <a:ext cx="12059167" cy="67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22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89EB-CBCC-6E10-6200-C5BDDDD0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0DD1E-3255-3C7D-1E44-189AE578A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29920-F629-EC13-C5E0-6CE7D54F1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2"/>
            <a:ext cx="12192000" cy="6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2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072-58B7-9938-0B8C-6B99DBF0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FC6DF9-AEF3-47F1-8430-0C08E77A3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794" y="365125"/>
            <a:ext cx="5743766" cy="58118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63FC85-AA2B-27A8-25D9-EEF22091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596579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82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C154-2B16-385C-92E3-C3EE8A15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73F0F-343C-455E-657F-FA8918C5E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4D323-75D2-96C5-7A2F-F62A0F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10"/>
            <a:ext cx="12192000" cy="66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4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588E-4DC2-08AE-D078-27324AC7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76DD-146A-50EB-3966-B0FAF792B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48A1CF-2670-EBC6-5436-C6C7C670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195309"/>
            <a:ext cx="12192000" cy="65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61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E4AD9-FEC5-CFF1-D791-860FB5F4E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8D2A5-236F-CC15-2BAB-C72CCB04B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74BCC-A75A-CF3F-D337-05F02185B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32"/>
            <a:ext cx="12192000" cy="67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0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02BA-C283-93D2-2AB7-0FAC6B4C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E2470-67B3-2D75-ED38-444ECD0B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E8ABE-45E2-53F2-7AD9-494D1AD7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76"/>
            <a:ext cx="12192000" cy="670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5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960F-26B2-E28B-B895-942876D5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E4C54-A11B-28E4-12BC-EF17ADF20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CBDBB-6BF6-770E-62E2-BFB8062D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1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B1E6-44AE-B60E-350A-4FE5335B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F47DA-715D-F080-2DB3-77A10971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8A25B-5FB2-04BA-7909-DD0877B7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76"/>
            <a:ext cx="12192000" cy="623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45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CFC0-0D70-BCE1-3CCD-244C5FD3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3079E-05A2-9498-B0F0-CF2B632A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2B0AA-6821-AAA5-B156-DE12B4AA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554"/>
            <a:ext cx="12192000" cy="63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7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Average Linkage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DBSCAN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Average Linkage Method</dc:title>
  <dc:creator>Excelr Solutions</dc:creator>
  <cp:lastModifiedBy>Excelr Solutions</cp:lastModifiedBy>
  <cp:revision>3</cp:revision>
  <dcterms:created xsi:type="dcterms:W3CDTF">2024-02-26T13:26:32Z</dcterms:created>
  <dcterms:modified xsi:type="dcterms:W3CDTF">2024-02-26T18:28:50Z</dcterms:modified>
</cp:coreProperties>
</file>